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5" r:id="rId6"/>
    <p:sldId id="256" r:id="rId7"/>
    <p:sldId id="261" r:id="rId8"/>
    <p:sldId id="266" r:id="rId9"/>
  </p:sldIdLst>
  <p:sldSz cx="6840538" cy="6840538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15DEB-2E3C-4075-BB69-507DF740273D}" v="30" dt="2023-03-17T17:14:41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Y Melanie" userId="e3c7f04e-ad2b-4728-90d1-acade67ea748" providerId="ADAL" clId="{44A15DEB-2E3C-4075-BB69-507DF740273D}"/>
    <pc:docChg chg="undo custSel addSld delSld modSld sldOrd">
      <pc:chgData name="RUTY Melanie" userId="e3c7f04e-ad2b-4728-90d1-acade67ea748" providerId="ADAL" clId="{44A15DEB-2E3C-4075-BB69-507DF740273D}" dt="2023-03-17T17:14:41.991" v="734"/>
      <pc:docMkLst>
        <pc:docMk/>
      </pc:docMkLst>
      <pc:sldChg chg="addSp delSp modSp mod">
        <pc:chgData name="RUTY Melanie" userId="e3c7f04e-ad2b-4728-90d1-acade67ea748" providerId="ADAL" clId="{44A15DEB-2E3C-4075-BB69-507DF740273D}" dt="2023-03-17T14:15:26.914" v="481" actId="1035"/>
        <pc:sldMkLst>
          <pc:docMk/>
          <pc:sldMk cId="2648295657" sldId="256"/>
        </pc:sldMkLst>
        <pc:spChg chg="del">
          <ac:chgData name="RUTY Melanie" userId="e3c7f04e-ad2b-4728-90d1-acade67ea748" providerId="ADAL" clId="{44A15DEB-2E3C-4075-BB69-507DF740273D}" dt="2023-03-17T14:05:30.964" v="251" actId="478"/>
          <ac:spMkLst>
            <pc:docMk/>
            <pc:sldMk cId="2648295657" sldId="256"/>
            <ac:spMk id="6" creationId="{BC50DB6B-D218-6919-0871-F0F3F4BBC8D6}"/>
          </ac:spMkLst>
        </pc:spChg>
        <pc:spChg chg="del mod">
          <ac:chgData name="RUTY Melanie" userId="e3c7f04e-ad2b-4728-90d1-acade67ea748" providerId="ADAL" clId="{44A15DEB-2E3C-4075-BB69-507DF740273D}" dt="2023-03-17T14:10:03.362" v="301" actId="478"/>
          <ac:spMkLst>
            <pc:docMk/>
            <pc:sldMk cId="2648295657" sldId="256"/>
            <ac:spMk id="7" creationId="{AA5BFDA8-B947-DFAF-923C-F617EE07E12E}"/>
          </ac:spMkLst>
        </pc:spChg>
        <pc:spChg chg="add mod">
          <ac:chgData name="RUTY Melanie" userId="e3c7f04e-ad2b-4728-90d1-acade67ea748" providerId="ADAL" clId="{44A15DEB-2E3C-4075-BB69-507DF740273D}" dt="2023-03-17T14:13:31.235" v="448" actId="1038"/>
          <ac:spMkLst>
            <pc:docMk/>
            <pc:sldMk cId="2648295657" sldId="256"/>
            <ac:spMk id="8" creationId="{371FF645-B638-B67D-B2DE-7D51205D9081}"/>
          </ac:spMkLst>
        </pc:spChg>
        <pc:spChg chg="add mod">
          <ac:chgData name="RUTY Melanie" userId="e3c7f04e-ad2b-4728-90d1-acade67ea748" providerId="ADAL" clId="{44A15DEB-2E3C-4075-BB69-507DF740273D}" dt="2023-03-17T14:13:39.471" v="449" actId="207"/>
          <ac:spMkLst>
            <pc:docMk/>
            <pc:sldMk cId="2648295657" sldId="256"/>
            <ac:spMk id="9" creationId="{881BFD6C-98F6-9300-B53F-8AD4AA052575}"/>
          </ac:spMkLst>
        </pc:spChg>
        <pc:spChg chg="del">
          <ac:chgData name="RUTY Melanie" userId="e3c7f04e-ad2b-4728-90d1-acade67ea748" providerId="ADAL" clId="{44A15DEB-2E3C-4075-BB69-507DF740273D}" dt="2023-03-17T14:05:19.796" v="248" actId="478"/>
          <ac:spMkLst>
            <pc:docMk/>
            <pc:sldMk cId="2648295657" sldId="256"/>
            <ac:spMk id="10" creationId="{851E8882-176C-9934-1684-CCD6B82373AD}"/>
          </ac:spMkLst>
        </pc:spChg>
        <pc:spChg chg="add mod">
          <ac:chgData name="RUTY Melanie" userId="e3c7f04e-ad2b-4728-90d1-acade67ea748" providerId="ADAL" clId="{44A15DEB-2E3C-4075-BB69-507DF740273D}" dt="2023-03-17T14:15:09.140" v="465" actId="1076"/>
          <ac:spMkLst>
            <pc:docMk/>
            <pc:sldMk cId="2648295657" sldId="256"/>
            <ac:spMk id="12" creationId="{1255B463-BD26-3C59-24F2-6AA7737DD8F0}"/>
          </ac:spMkLst>
        </pc:spChg>
        <pc:picChg chg="add mod">
          <ac:chgData name="RUTY Melanie" userId="e3c7f04e-ad2b-4728-90d1-acade67ea748" providerId="ADAL" clId="{44A15DEB-2E3C-4075-BB69-507DF740273D}" dt="2023-03-17T14:15:26.914" v="481" actId="1035"/>
          <ac:picMkLst>
            <pc:docMk/>
            <pc:sldMk cId="2648295657" sldId="256"/>
            <ac:picMk id="3" creationId="{0C3F4F36-5EB3-1032-EBC1-3C44B3928471}"/>
          </ac:picMkLst>
        </pc:picChg>
        <pc:picChg chg="add mod">
          <ac:chgData name="RUTY Melanie" userId="e3c7f04e-ad2b-4728-90d1-acade67ea748" providerId="ADAL" clId="{44A15DEB-2E3C-4075-BB69-507DF740273D}" dt="2023-03-17T14:15:26.914" v="481" actId="1035"/>
          <ac:picMkLst>
            <pc:docMk/>
            <pc:sldMk cId="2648295657" sldId="256"/>
            <ac:picMk id="5" creationId="{7652F7C7-9C21-96EA-955E-83EE0EB59D6A}"/>
          </ac:picMkLst>
        </pc:picChg>
        <pc:picChg chg="del mod">
          <ac:chgData name="RUTY Melanie" userId="e3c7f04e-ad2b-4728-90d1-acade67ea748" providerId="ADAL" clId="{44A15DEB-2E3C-4075-BB69-507DF740273D}" dt="2023-03-17T14:06:38.735" v="256" actId="478"/>
          <ac:picMkLst>
            <pc:docMk/>
            <pc:sldMk cId="2648295657" sldId="256"/>
            <ac:picMk id="11" creationId="{5A9E6CE7-2916-605C-700D-B5CA7DDA574D}"/>
          </ac:picMkLst>
        </pc:picChg>
        <pc:picChg chg="add mod">
          <ac:chgData name="RUTY Melanie" userId="e3c7f04e-ad2b-4728-90d1-acade67ea748" providerId="ADAL" clId="{44A15DEB-2E3C-4075-BB69-507DF740273D}" dt="2023-03-17T14:15:04.862" v="464" actId="14100"/>
          <ac:picMkLst>
            <pc:docMk/>
            <pc:sldMk cId="2648295657" sldId="256"/>
            <ac:picMk id="14" creationId="{CEAD22A4-324C-9CA5-5524-C48580F477E9}"/>
          </ac:picMkLst>
        </pc:picChg>
      </pc:sldChg>
      <pc:sldChg chg="addSp delSp modSp mod">
        <pc:chgData name="RUTY Melanie" userId="e3c7f04e-ad2b-4728-90d1-acade67ea748" providerId="ADAL" clId="{44A15DEB-2E3C-4075-BB69-507DF740273D}" dt="2023-03-17T15:24:14.977" v="661" actId="1076"/>
        <pc:sldMkLst>
          <pc:docMk/>
          <pc:sldMk cId="1291039100" sldId="261"/>
        </pc:sldMkLst>
        <pc:spChg chg="del">
          <ac:chgData name="RUTY Melanie" userId="e3c7f04e-ad2b-4728-90d1-acade67ea748" providerId="ADAL" clId="{44A15DEB-2E3C-4075-BB69-507DF740273D}" dt="2023-03-17T14:17:13.501" v="485" actId="478"/>
          <ac:spMkLst>
            <pc:docMk/>
            <pc:sldMk cId="1291039100" sldId="261"/>
            <ac:spMk id="6" creationId="{BC50DB6B-D218-6919-0871-F0F3F4BBC8D6}"/>
          </ac:spMkLst>
        </pc:spChg>
        <pc:spChg chg="del">
          <ac:chgData name="RUTY Melanie" userId="e3c7f04e-ad2b-4728-90d1-acade67ea748" providerId="ADAL" clId="{44A15DEB-2E3C-4075-BB69-507DF740273D}" dt="2023-03-17T14:17:09.648" v="483" actId="478"/>
          <ac:spMkLst>
            <pc:docMk/>
            <pc:sldMk cId="1291039100" sldId="261"/>
            <ac:spMk id="7" creationId="{AA5BFDA8-B947-DFAF-923C-F617EE07E12E}"/>
          </ac:spMkLst>
        </pc:spChg>
        <pc:spChg chg="del">
          <ac:chgData name="RUTY Melanie" userId="e3c7f04e-ad2b-4728-90d1-acade67ea748" providerId="ADAL" clId="{44A15DEB-2E3C-4075-BB69-507DF740273D}" dt="2023-03-17T14:17:18.016" v="488" actId="478"/>
          <ac:spMkLst>
            <pc:docMk/>
            <pc:sldMk cId="1291039100" sldId="261"/>
            <ac:spMk id="10" creationId="{851E8882-176C-9934-1684-CCD6B82373AD}"/>
          </ac:spMkLst>
        </pc:spChg>
        <pc:spChg chg="add mod">
          <ac:chgData name="RUTY Melanie" userId="e3c7f04e-ad2b-4728-90d1-acade67ea748" providerId="ADAL" clId="{44A15DEB-2E3C-4075-BB69-507DF740273D}" dt="2023-03-17T14:22:54.381" v="530" actId="255"/>
          <ac:spMkLst>
            <pc:docMk/>
            <pc:sldMk cId="1291039100" sldId="261"/>
            <ac:spMk id="11" creationId="{DAF8B38F-912A-93ED-0603-A6167F82F063}"/>
          </ac:spMkLst>
        </pc:spChg>
        <pc:spChg chg="add mod">
          <ac:chgData name="RUTY Melanie" userId="e3c7f04e-ad2b-4728-90d1-acade67ea748" providerId="ADAL" clId="{44A15DEB-2E3C-4075-BB69-507DF740273D}" dt="2023-03-17T14:26:34.677" v="648" actId="1036"/>
          <ac:spMkLst>
            <pc:docMk/>
            <pc:sldMk cId="1291039100" sldId="261"/>
            <ac:spMk id="12" creationId="{84E9F784-D7C3-BDCA-3CAF-64E82500449B}"/>
          </ac:spMkLst>
        </pc:spChg>
        <pc:spChg chg="add mod">
          <ac:chgData name="RUTY Melanie" userId="e3c7f04e-ad2b-4728-90d1-acade67ea748" providerId="ADAL" clId="{44A15DEB-2E3C-4075-BB69-507DF740273D}" dt="2023-03-17T14:26:34.677" v="648" actId="1036"/>
          <ac:spMkLst>
            <pc:docMk/>
            <pc:sldMk cId="1291039100" sldId="261"/>
            <ac:spMk id="13" creationId="{736B1A90-DDAC-D564-74D3-D34DC59A208E}"/>
          </ac:spMkLst>
        </pc:spChg>
        <pc:spChg chg="add mod">
          <ac:chgData name="RUTY Melanie" userId="e3c7f04e-ad2b-4728-90d1-acade67ea748" providerId="ADAL" clId="{44A15DEB-2E3C-4075-BB69-507DF740273D}" dt="2023-03-17T14:26:48.499" v="651" actId="1076"/>
          <ac:spMkLst>
            <pc:docMk/>
            <pc:sldMk cId="1291039100" sldId="261"/>
            <ac:spMk id="14" creationId="{77C3E856-F825-7B57-FBC4-D2D8E1A882EC}"/>
          </ac:spMkLst>
        </pc:spChg>
        <pc:picChg chg="add del mod">
          <ac:chgData name="RUTY Melanie" userId="e3c7f04e-ad2b-4728-90d1-acade67ea748" providerId="ADAL" clId="{44A15DEB-2E3C-4075-BB69-507DF740273D}" dt="2023-03-17T14:25:21.221" v="622" actId="478"/>
          <ac:picMkLst>
            <pc:docMk/>
            <pc:sldMk cId="1291039100" sldId="261"/>
            <ac:picMk id="3" creationId="{12FEBDA8-9D30-183F-08CF-343A61067590}"/>
          </ac:picMkLst>
        </pc:picChg>
        <pc:picChg chg="add mod">
          <ac:chgData name="RUTY Melanie" userId="e3c7f04e-ad2b-4728-90d1-acade67ea748" providerId="ADAL" clId="{44A15DEB-2E3C-4075-BB69-507DF740273D}" dt="2023-03-17T14:18:12.030" v="494" actId="1076"/>
          <ac:picMkLst>
            <pc:docMk/>
            <pc:sldMk cId="1291039100" sldId="261"/>
            <ac:picMk id="4" creationId="{C54A1A91-4C65-3195-27AF-CD1C1A0B9C83}"/>
          </ac:picMkLst>
        </pc:picChg>
        <pc:picChg chg="del">
          <ac:chgData name="RUTY Melanie" userId="e3c7f04e-ad2b-4728-90d1-acade67ea748" providerId="ADAL" clId="{44A15DEB-2E3C-4075-BB69-507DF740273D}" dt="2023-03-17T14:17:16.285" v="486" actId="478"/>
          <ac:picMkLst>
            <pc:docMk/>
            <pc:sldMk cId="1291039100" sldId="261"/>
            <ac:picMk id="8" creationId="{D4DD74B8-9557-CA8A-0F18-313C7E32B147}"/>
          </ac:picMkLst>
        </pc:picChg>
        <pc:picChg chg="del">
          <ac:chgData name="RUTY Melanie" userId="e3c7f04e-ad2b-4728-90d1-acade67ea748" providerId="ADAL" clId="{44A15DEB-2E3C-4075-BB69-507DF740273D}" dt="2023-03-17T14:17:17.336" v="487" actId="478"/>
          <ac:picMkLst>
            <pc:docMk/>
            <pc:sldMk cId="1291039100" sldId="261"/>
            <ac:picMk id="9" creationId="{5D6A9CEA-FEEA-943B-D12C-2BAB69ED8E32}"/>
          </ac:picMkLst>
        </pc:picChg>
        <pc:cxnChg chg="add mod">
          <ac:chgData name="RUTY Melanie" userId="e3c7f04e-ad2b-4728-90d1-acade67ea748" providerId="ADAL" clId="{44A15DEB-2E3C-4075-BB69-507DF740273D}" dt="2023-03-17T14:26:34.677" v="648" actId="1036"/>
          <ac:cxnSpMkLst>
            <pc:docMk/>
            <pc:sldMk cId="1291039100" sldId="261"/>
            <ac:cxnSpMk id="16" creationId="{B928B4F2-672D-2B4E-4C11-7F9D585D9E7A}"/>
          </ac:cxnSpMkLst>
        </pc:cxnChg>
        <pc:cxnChg chg="add mod">
          <ac:chgData name="RUTY Melanie" userId="e3c7f04e-ad2b-4728-90d1-acade67ea748" providerId="ADAL" clId="{44A15DEB-2E3C-4075-BB69-507DF740273D}" dt="2023-03-17T15:24:14.977" v="661" actId="1076"/>
          <ac:cxnSpMkLst>
            <pc:docMk/>
            <pc:sldMk cId="1291039100" sldId="261"/>
            <ac:cxnSpMk id="17" creationId="{8E25F2FB-25B6-B279-A33E-26AC82754F5A}"/>
          </ac:cxnSpMkLst>
        </pc:cxnChg>
        <pc:cxnChg chg="add mod">
          <ac:chgData name="RUTY Melanie" userId="e3c7f04e-ad2b-4728-90d1-acade67ea748" providerId="ADAL" clId="{44A15DEB-2E3C-4075-BB69-507DF740273D}" dt="2023-03-17T15:24:12.245" v="660" actId="14100"/>
          <ac:cxnSpMkLst>
            <pc:docMk/>
            <pc:sldMk cId="1291039100" sldId="261"/>
            <ac:cxnSpMk id="19" creationId="{AC367D4A-9894-A075-3862-9F31F456B491}"/>
          </ac:cxnSpMkLst>
        </pc:cxnChg>
      </pc:sldChg>
      <pc:sldChg chg="del">
        <pc:chgData name="RUTY Melanie" userId="e3c7f04e-ad2b-4728-90d1-acade67ea748" providerId="ADAL" clId="{44A15DEB-2E3C-4075-BB69-507DF740273D}" dt="2023-03-17T14:17:47.973" v="491" actId="2696"/>
        <pc:sldMkLst>
          <pc:docMk/>
          <pc:sldMk cId="3426679097" sldId="262"/>
        </pc:sldMkLst>
      </pc:sldChg>
      <pc:sldChg chg="del">
        <pc:chgData name="RUTY Melanie" userId="e3c7f04e-ad2b-4728-90d1-acade67ea748" providerId="ADAL" clId="{44A15DEB-2E3C-4075-BB69-507DF740273D}" dt="2023-03-17T14:17:47.973" v="491" actId="2696"/>
        <pc:sldMkLst>
          <pc:docMk/>
          <pc:sldMk cId="3164896606" sldId="263"/>
        </pc:sldMkLst>
      </pc:sldChg>
      <pc:sldChg chg="addSp delSp modSp new mod ord">
        <pc:chgData name="RUTY Melanie" userId="e3c7f04e-ad2b-4728-90d1-acade67ea748" providerId="ADAL" clId="{44A15DEB-2E3C-4075-BB69-507DF740273D}" dt="2023-03-17T13:59:07.686" v="118" actId="1076"/>
        <pc:sldMkLst>
          <pc:docMk/>
          <pc:sldMk cId="1190821184" sldId="264"/>
        </pc:sldMkLst>
        <pc:spChg chg="del mod">
          <ac:chgData name="RUTY Melanie" userId="e3c7f04e-ad2b-4728-90d1-acade67ea748" providerId="ADAL" clId="{44A15DEB-2E3C-4075-BB69-507DF740273D}" dt="2023-03-17T13:49:13.771" v="20" actId="478"/>
          <ac:spMkLst>
            <pc:docMk/>
            <pc:sldMk cId="1190821184" sldId="264"/>
            <ac:spMk id="2" creationId="{E78F6C75-0A7C-310D-AADC-B09F910436D9}"/>
          </ac:spMkLst>
        </pc:spChg>
        <pc:spChg chg="mod">
          <ac:chgData name="RUTY Melanie" userId="e3c7f04e-ad2b-4728-90d1-acade67ea748" providerId="ADAL" clId="{44A15DEB-2E3C-4075-BB69-507DF740273D}" dt="2023-03-17T13:58:50.964" v="117" actId="1038"/>
          <ac:spMkLst>
            <pc:docMk/>
            <pc:sldMk cId="1190821184" sldId="264"/>
            <ac:spMk id="3" creationId="{2394582F-F2DC-FDD8-A00B-4068B94C1EFA}"/>
          </ac:spMkLst>
        </pc:spChg>
        <pc:spChg chg="add mod">
          <ac:chgData name="RUTY Melanie" userId="e3c7f04e-ad2b-4728-90d1-acade67ea748" providerId="ADAL" clId="{44A15DEB-2E3C-4075-BB69-507DF740273D}" dt="2023-03-17T13:53:59.461" v="66" actId="1076"/>
          <ac:spMkLst>
            <pc:docMk/>
            <pc:sldMk cId="1190821184" sldId="264"/>
            <ac:spMk id="4" creationId="{7A84C3FC-5E8E-C737-6335-38DA5B7E0B89}"/>
          </ac:spMkLst>
        </pc:spChg>
        <pc:spChg chg="add mod">
          <ac:chgData name="RUTY Melanie" userId="e3c7f04e-ad2b-4728-90d1-acade67ea748" providerId="ADAL" clId="{44A15DEB-2E3C-4075-BB69-507DF740273D}" dt="2023-03-17T13:58:50.964" v="117" actId="1038"/>
          <ac:spMkLst>
            <pc:docMk/>
            <pc:sldMk cId="1190821184" sldId="264"/>
            <ac:spMk id="5" creationId="{8A491ADA-8786-E629-20AA-C99B620E9800}"/>
          </ac:spMkLst>
        </pc:spChg>
        <pc:spChg chg="add del mod">
          <ac:chgData name="RUTY Melanie" userId="e3c7f04e-ad2b-4728-90d1-acade67ea748" providerId="ADAL" clId="{44A15DEB-2E3C-4075-BB69-507DF740273D}" dt="2023-03-17T13:58:09.576" v="91" actId="478"/>
          <ac:spMkLst>
            <pc:docMk/>
            <pc:sldMk cId="1190821184" sldId="264"/>
            <ac:spMk id="7" creationId="{D6464BBC-F881-36A7-B7CF-B7F91B5CE7F8}"/>
          </ac:spMkLst>
        </pc:spChg>
        <pc:picChg chg="add mod">
          <ac:chgData name="RUTY Melanie" userId="e3c7f04e-ad2b-4728-90d1-acade67ea748" providerId="ADAL" clId="{44A15DEB-2E3C-4075-BB69-507DF740273D}" dt="2023-03-17T13:59:07.686" v="118" actId="1076"/>
          <ac:picMkLst>
            <pc:docMk/>
            <pc:sldMk cId="1190821184" sldId="264"/>
            <ac:picMk id="8" creationId="{8DCABBD0-8E2C-8612-23D6-DED5B21283B4}"/>
          </ac:picMkLst>
        </pc:picChg>
      </pc:sldChg>
      <pc:sldChg chg="addSp delSp modSp add mod">
        <pc:chgData name="RUTY Melanie" userId="e3c7f04e-ad2b-4728-90d1-acade67ea748" providerId="ADAL" clId="{44A15DEB-2E3C-4075-BB69-507DF740273D}" dt="2023-03-17T14:09:18.571" v="266" actId="113"/>
        <pc:sldMkLst>
          <pc:docMk/>
          <pc:sldMk cId="1873117538" sldId="265"/>
        </pc:sldMkLst>
        <pc:spChg chg="del">
          <ac:chgData name="RUTY Melanie" userId="e3c7f04e-ad2b-4728-90d1-acade67ea748" providerId="ADAL" clId="{44A15DEB-2E3C-4075-BB69-507DF740273D}" dt="2023-03-17T13:59:23.432" v="120" actId="478"/>
          <ac:spMkLst>
            <pc:docMk/>
            <pc:sldMk cId="1873117538" sldId="265"/>
            <ac:spMk id="3" creationId="{2394582F-F2DC-FDD8-A00B-4068B94C1EFA}"/>
          </ac:spMkLst>
        </pc:spChg>
        <pc:spChg chg="del">
          <ac:chgData name="RUTY Melanie" userId="e3c7f04e-ad2b-4728-90d1-acade67ea748" providerId="ADAL" clId="{44A15DEB-2E3C-4075-BB69-507DF740273D}" dt="2023-03-17T13:59:19.725" v="119" actId="478"/>
          <ac:spMkLst>
            <pc:docMk/>
            <pc:sldMk cId="1873117538" sldId="265"/>
            <ac:spMk id="4" creationId="{7A84C3FC-5E8E-C737-6335-38DA5B7E0B89}"/>
          </ac:spMkLst>
        </pc:spChg>
        <pc:spChg chg="del">
          <ac:chgData name="RUTY Melanie" userId="e3c7f04e-ad2b-4728-90d1-acade67ea748" providerId="ADAL" clId="{44A15DEB-2E3C-4075-BB69-507DF740273D}" dt="2023-03-17T13:59:19.725" v="119" actId="478"/>
          <ac:spMkLst>
            <pc:docMk/>
            <pc:sldMk cId="1873117538" sldId="265"/>
            <ac:spMk id="5" creationId="{8A491ADA-8786-E629-20AA-C99B620E9800}"/>
          </ac:spMkLst>
        </pc:spChg>
        <pc:spChg chg="add del mod">
          <ac:chgData name="RUTY Melanie" userId="e3c7f04e-ad2b-4728-90d1-acade67ea748" providerId="ADAL" clId="{44A15DEB-2E3C-4075-BB69-507DF740273D}" dt="2023-03-17T13:59:26.885" v="121" actId="478"/>
          <ac:spMkLst>
            <pc:docMk/>
            <pc:sldMk cId="1873117538" sldId="265"/>
            <ac:spMk id="6" creationId="{897331B8-6404-56B8-FB30-7E7582675542}"/>
          </ac:spMkLst>
        </pc:spChg>
        <pc:spChg chg="mod">
          <ac:chgData name="RUTY Melanie" userId="e3c7f04e-ad2b-4728-90d1-acade67ea748" providerId="ADAL" clId="{44A15DEB-2E3C-4075-BB69-507DF740273D}" dt="2023-03-17T14:09:12.098" v="264" actId="113"/>
          <ac:spMkLst>
            <pc:docMk/>
            <pc:sldMk cId="1873117538" sldId="265"/>
            <ac:spMk id="7" creationId="{D6464BBC-F881-36A7-B7CF-B7F91B5CE7F8}"/>
          </ac:spMkLst>
        </pc:spChg>
        <pc:spChg chg="add mod">
          <ac:chgData name="RUTY Melanie" userId="e3c7f04e-ad2b-4728-90d1-acade67ea748" providerId="ADAL" clId="{44A15DEB-2E3C-4075-BB69-507DF740273D}" dt="2023-03-17T14:00:45.809" v="155" actId="14100"/>
          <ac:spMkLst>
            <pc:docMk/>
            <pc:sldMk cId="1873117538" sldId="265"/>
            <ac:spMk id="9" creationId="{52D8D45D-1D46-8A19-5170-C921047C3002}"/>
          </ac:spMkLst>
        </pc:spChg>
        <pc:spChg chg="add mod">
          <ac:chgData name="RUTY Melanie" userId="e3c7f04e-ad2b-4728-90d1-acade67ea748" providerId="ADAL" clId="{44A15DEB-2E3C-4075-BB69-507DF740273D}" dt="2023-03-17T14:09:18.571" v="266" actId="113"/>
          <ac:spMkLst>
            <pc:docMk/>
            <pc:sldMk cId="1873117538" sldId="265"/>
            <ac:spMk id="11" creationId="{C66D1F86-FCE2-ADE5-2487-9D0611257567}"/>
          </ac:spMkLst>
        </pc:spChg>
        <pc:spChg chg="add mod">
          <ac:chgData name="RUTY Melanie" userId="e3c7f04e-ad2b-4728-90d1-acade67ea748" providerId="ADAL" clId="{44A15DEB-2E3C-4075-BB69-507DF740273D}" dt="2023-03-17T14:09:15.102" v="265" actId="113"/>
          <ac:spMkLst>
            <pc:docMk/>
            <pc:sldMk cId="1873117538" sldId="265"/>
            <ac:spMk id="15" creationId="{7CAD3377-EB9B-C859-5459-63418245C7A9}"/>
          </ac:spMkLst>
        </pc:spChg>
        <pc:spChg chg="add mod">
          <ac:chgData name="RUTY Melanie" userId="e3c7f04e-ad2b-4728-90d1-acade67ea748" providerId="ADAL" clId="{44A15DEB-2E3C-4075-BB69-507DF740273D}" dt="2023-03-17T14:04:29.461" v="247" actId="1035"/>
          <ac:spMkLst>
            <pc:docMk/>
            <pc:sldMk cId="1873117538" sldId="265"/>
            <ac:spMk id="16" creationId="{E3415DA6-31F6-1493-37E4-72B2C7F4BDC6}"/>
          </ac:spMkLst>
        </pc:spChg>
        <pc:picChg chg="del">
          <ac:chgData name="RUTY Melanie" userId="e3c7f04e-ad2b-4728-90d1-acade67ea748" providerId="ADAL" clId="{44A15DEB-2E3C-4075-BB69-507DF740273D}" dt="2023-03-17T14:00:18.772" v="137" actId="478"/>
          <ac:picMkLst>
            <pc:docMk/>
            <pc:sldMk cId="1873117538" sldId="265"/>
            <ac:picMk id="8" creationId="{8DCABBD0-8E2C-8612-23D6-DED5B21283B4}"/>
          </ac:picMkLst>
        </pc:picChg>
        <pc:picChg chg="add mod">
          <ac:chgData name="RUTY Melanie" userId="e3c7f04e-ad2b-4728-90d1-acade67ea748" providerId="ADAL" clId="{44A15DEB-2E3C-4075-BB69-507DF740273D}" dt="2023-03-17T14:00:24.310" v="138"/>
          <ac:picMkLst>
            <pc:docMk/>
            <pc:sldMk cId="1873117538" sldId="265"/>
            <ac:picMk id="10" creationId="{97FE4302-BCF9-2BF2-7B40-0B5F9D30AAB9}"/>
          </ac:picMkLst>
        </pc:picChg>
        <pc:picChg chg="add mod">
          <ac:chgData name="RUTY Melanie" userId="e3c7f04e-ad2b-4728-90d1-acade67ea748" providerId="ADAL" clId="{44A15DEB-2E3C-4075-BB69-507DF740273D}" dt="2023-03-17T14:02:33.974" v="213" actId="1076"/>
          <ac:picMkLst>
            <pc:docMk/>
            <pc:sldMk cId="1873117538" sldId="265"/>
            <ac:picMk id="13" creationId="{27783B91-CD6A-AA79-E26E-6F2002CF7AD7}"/>
          </ac:picMkLst>
        </pc:picChg>
        <pc:picChg chg="add mod">
          <ac:chgData name="RUTY Melanie" userId="e3c7f04e-ad2b-4728-90d1-acade67ea748" providerId="ADAL" clId="{44A15DEB-2E3C-4075-BB69-507DF740273D}" dt="2023-03-17T14:04:24.783" v="241" actId="1035"/>
          <ac:picMkLst>
            <pc:docMk/>
            <pc:sldMk cId="1873117538" sldId="265"/>
            <ac:picMk id="14" creationId="{EBCEF2DD-233C-E121-A198-8B0891359CFE}"/>
          </ac:picMkLst>
        </pc:picChg>
      </pc:sldChg>
      <pc:sldChg chg="addSp delSp modSp new mod">
        <pc:chgData name="RUTY Melanie" userId="e3c7f04e-ad2b-4728-90d1-acade67ea748" providerId="ADAL" clId="{44A15DEB-2E3C-4075-BB69-507DF740273D}" dt="2023-03-17T17:14:41.991" v="734"/>
        <pc:sldMkLst>
          <pc:docMk/>
          <pc:sldMk cId="2348609663" sldId="266"/>
        </pc:sldMkLst>
        <pc:spChg chg="del">
          <ac:chgData name="RUTY Melanie" userId="e3c7f04e-ad2b-4728-90d1-acade67ea748" providerId="ADAL" clId="{44A15DEB-2E3C-4075-BB69-507DF740273D}" dt="2023-03-17T17:06:12.754" v="663" actId="478"/>
          <ac:spMkLst>
            <pc:docMk/>
            <pc:sldMk cId="2348609663" sldId="266"/>
            <ac:spMk id="2" creationId="{F070D636-6C1D-16AB-7784-F9B76782C022}"/>
          </ac:spMkLst>
        </pc:spChg>
        <pc:spChg chg="del">
          <ac:chgData name="RUTY Melanie" userId="e3c7f04e-ad2b-4728-90d1-acade67ea748" providerId="ADAL" clId="{44A15DEB-2E3C-4075-BB69-507DF740273D}" dt="2023-03-17T17:06:14.128" v="664" actId="478"/>
          <ac:spMkLst>
            <pc:docMk/>
            <pc:sldMk cId="2348609663" sldId="266"/>
            <ac:spMk id="3" creationId="{38E35519-68A0-77F2-274B-BBCD0E35F4BF}"/>
          </ac:spMkLst>
        </pc:spChg>
        <pc:spChg chg="add mod">
          <ac:chgData name="RUTY Melanie" userId="e3c7f04e-ad2b-4728-90d1-acade67ea748" providerId="ADAL" clId="{44A15DEB-2E3C-4075-BB69-507DF740273D}" dt="2023-03-17T17:10:03.962" v="732" actId="20577"/>
          <ac:spMkLst>
            <pc:docMk/>
            <pc:sldMk cId="2348609663" sldId="266"/>
            <ac:spMk id="4" creationId="{5EC51C23-48A3-2006-6D5B-3A455C9D80B7}"/>
          </ac:spMkLst>
        </pc:spChg>
        <pc:spChg chg="add mod">
          <ac:chgData name="RUTY Melanie" userId="e3c7f04e-ad2b-4728-90d1-acade67ea748" providerId="ADAL" clId="{44A15DEB-2E3C-4075-BB69-507DF740273D}" dt="2023-03-17T17:08:48.540" v="730" actId="20577"/>
          <ac:spMkLst>
            <pc:docMk/>
            <pc:sldMk cId="2348609663" sldId="266"/>
            <ac:spMk id="5" creationId="{3D1EB4FB-EF45-53D6-C389-19C6465050F2}"/>
          </ac:spMkLst>
        </pc:spChg>
        <pc:spChg chg="add mod">
          <ac:chgData name="RUTY Melanie" userId="e3c7f04e-ad2b-4728-90d1-acade67ea748" providerId="ADAL" clId="{44A15DEB-2E3C-4075-BB69-507DF740273D}" dt="2023-03-17T17:07:07.544" v="686" actId="1076"/>
          <ac:spMkLst>
            <pc:docMk/>
            <pc:sldMk cId="2348609663" sldId="266"/>
            <ac:spMk id="6" creationId="{4B8C29DC-1B68-BAD4-990F-656FBC481CA2}"/>
          </ac:spMkLst>
        </pc:spChg>
        <pc:picChg chg="add del mod">
          <ac:chgData name="RUTY Melanie" userId="e3c7f04e-ad2b-4728-90d1-acade67ea748" providerId="ADAL" clId="{44A15DEB-2E3C-4075-BB69-507DF740273D}" dt="2023-03-17T17:07:46.901" v="718" actId="478"/>
          <ac:picMkLst>
            <pc:docMk/>
            <pc:sldMk cId="2348609663" sldId="266"/>
            <ac:picMk id="7" creationId="{153A291D-73E2-959F-2A49-32CD657EBA5F}"/>
          </ac:picMkLst>
        </pc:picChg>
        <pc:picChg chg="add mod">
          <ac:chgData name="RUTY Melanie" userId="e3c7f04e-ad2b-4728-90d1-acade67ea748" providerId="ADAL" clId="{44A15DEB-2E3C-4075-BB69-507DF740273D}" dt="2023-03-17T17:14:41.991" v="734"/>
          <ac:picMkLst>
            <pc:docMk/>
            <pc:sldMk cId="2348609663" sldId="266"/>
            <ac:picMk id="8" creationId="{ECBADFBA-5A12-1DF9-FC3C-E4B085FC3507}"/>
          </ac:picMkLst>
        </pc:picChg>
        <pc:picChg chg="add mod">
          <ac:chgData name="RUTY Melanie" userId="e3c7f04e-ad2b-4728-90d1-acade67ea748" providerId="ADAL" clId="{44A15DEB-2E3C-4075-BB69-507DF740273D}" dt="2023-03-17T17:11:01.682" v="733"/>
          <ac:picMkLst>
            <pc:docMk/>
            <pc:sldMk cId="2348609663" sldId="266"/>
            <ac:picMk id="10" creationId="{1189FDC7-057F-5CC3-66A6-308B67C2CC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69470-1878-5200-BE28-F15C46095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119505"/>
            <a:ext cx="5130404" cy="2381521"/>
          </a:xfrm>
        </p:spPr>
        <p:txBody>
          <a:bodyPr anchor="b"/>
          <a:lstStyle>
            <a:lvl1pPr algn="ctr">
              <a:defRPr sz="233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BC7EAD-145D-9CF6-0C5C-ABF4B1BF9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3592867"/>
            <a:ext cx="5130404" cy="1651546"/>
          </a:xfrm>
        </p:spPr>
        <p:txBody>
          <a:bodyPr/>
          <a:lstStyle>
            <a:lvl1pPr marL="0" indent="0" algn="ctr">
              <a:buNone/>
              <a:defRPr sz="932"/>
            </a:lvl1pPr>
            <a:lvl2pPr marL="177579" indent="0" algn="ctr">
              <a:buNone/>
              <a:defRPr sz="777"/>
            </a:lvl2pPr>
            <a:lvl3pPr marL="355159" indent="0" algn="ctr">
              <a:buNone/>
              <a:defRPr sz="699"/>
            </a:lvl3pPr>
            <a:lvl4pPr marL="532738" indent="0" algn="ctr">
              <a:buNone/>
              <a:defRPr sz="621"/>
            </a:lvl4pPr>
            <a:lvl5pPr marL="710317" indent="0" algn="ctr">
              <a:buNone/>
              <a:defRPr sz="621"/>
            </a:lvl5pPr>
            <a:lvl6pPr marL="887897" indent="0" algn="ctr">
              <a:buNone/>
              <a:defRPr sz="621"/>
            </a:lvl6pPr>
            <a:lvl7pPr marL="1065476" indent="0" algn="ctr">
              <a:buNone/>
              <a:defRPr sz="621"/>
            </a:lvl7pPr>
            <a:lvl8pPr marL="1243055" indent="0" algn="ctr">
              <a:buNone/>
              <a:defRPr sz="621"/>
            </a:lvl8pPr>
            <a:lvl9pPr marL="1420635" indent="0" algn="ctr">
              <a:buNone/>
              <a:defRPr sz="621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C490E5-8385-32E6-57C9-22256F70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FC422A-2764-3FB0-DA89-D91244A6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5733EA-838A-30F0-A412-839E0846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40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2F632-2F30-277F-7087-7364D132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42F750-8D52-7FD9-BDD3-194945454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B03A1-03C6-3CA6-795A-EB4FCF57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36D80-30CF-CDD2-509A-80CD188D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7D8872-8493-8AE8-FDA4-5B7AF2F6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E05EE9-44B8-4516-DB21-71B4BE53D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364196"/>
            <a:ext cx="1474991" cy="579704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42DE8-FA69-516C-9232-B2B06DFA1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6" y="364196"/>
            <a:ext cx="4339467" cy="579704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5AAA57-FFED-2B30-C7A4-874217B7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83115B-D964-D25F-E8F2-C37EED4B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CD056-146E-C1F4-60EC-3EE6EF9E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7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7BE43-01EB-FE88-9ADC-E0E1C2C9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C4F133-9B36-961E-1722-C598170F1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1D49BB-0757-2034-FECB-C0511B40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0FF0F2-6216-88A1-96FE-42F569C9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83423-5CCB-BE56-9BDD-043E6FCA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13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92FCE-2366-A167-3318-6864B5F2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05385"/>
            <a:ext cx="5899964" cy="2845473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E49B05-A40F-D05D-CE6F-876EC5897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4577778"/>
            <a:ext cx="5899964" cy="1496367"/>
          </a:xfrm>
        </p:spPr>
        <p:txBody>
          <a:bodyPr/>
          <a:lstStyle>
            <a:lvl1pPr marL="0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1pPr>
            <a:lvl2pPr marL="177579" indent="0">
              <a:buNone/>
              <a:defRPr sz="777">
                <a:solidFill>
                  <a:schemeClr val="tx1">
                    <a:tint val="75000"/>
                  </a:schemeClr>
                </a:solidFill>
              </a:defRPr>
            </a:lvl2pPr>
            <a:lvl3pPr marL="355159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3pPr>
            <a:lvl4pPr marL="532738" indent="0"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4pPr>
            <a:lvl5pPr marL="710317" indent="0"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5pPr>
            <a:lvl6pPr marL="887897" indent="0"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6pPr>
            <a:lvl7pPr marL="1065476" indent="0"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7pPr>
            <a:lvl8pPr marL="1243055" indent="0"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8pPr>
            <a:lvl9pPr marL="1420635" indent="0"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0A0AF1-B1E4-C5DF-82EE-E9477716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FC8CFD-1625-DE67-DB06-7150D5F7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915EFA-1729-D290-52C1-5BB9493A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03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BB033-9A11-7B85-BB23-EA74A95B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34F9AE-3417-1A0B-B971-B336F4422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7A3B88-D33F-5D4A-BD59-38E91DE38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3" y="1820976"/>
            <a:ext cx="2907229" cy="43402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1E06D3-3DF4-D424-8532-53513C91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F5D5A8-7B5E-EB24-69AA-B5F5CE3F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79CF97-1DED-33DA-B09A-BF598C2F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5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732D0-4F84-60B1-A21C-C28DBFEB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9" y="364196"/>
            <a:ext cx="5899964" cy="13221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61ECE3-DC31-BE81-2F11-CA81EBE2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9" y="1676883"/>
            <a:ext cx="2893868" cy="821814"/>
          </a:xfrm>
        </p:spPr>
        <p:txBody>
          <a:bodyPr anchor="b"/>
          <a:lstStyle>
            <a:lvl1pPr marL="0" indent="0">
              <a:buNone/>
              <a:defRPr sz="932" b="1"/>
            </a:lvl1pPr>
            <a:lvl2pPr marL="177579" indent="0">
              <a:buNone/>
              <a:defRPr sz="777" b="1"/>
            </a:lvl2pPr>
            <a:lvl3pPr marL="355159" indent="0">
              <a:buNone/>
              <a:defRPr sz="699" b="1"/>
            </a:lvl3pPr>
            <a:lvl4pPr marL="532738" indent="0">
              <a:buNone/>
              <a:defRPr sz="621" b="1"/>
            </a:lvl4pPr>
            <a:lvl5pPr marL="710317" indent="0">
              <a:buNone/>
              <a:defRPr sz="621" b="1"/>
            </a:lvl5pPr>
            <a:lvl6pPr marL="887897" indent="0">
              <a:buNone/>
              <a:defRPr sz="621" b="1"/>
            </a:lvl6pPr>
            <a:lvl7pPr marL="1065476" indent="0">
              <a:buNone/>
              <a:defRPr sz="621" b="1"/>
            </a:lvl7pPr>
            <a:lvl8pPr marL="1243055" indent="0">
              <a:buNone/>
              <a:defRPr sz="621" b="1"/>
            </a:lvl8pPr>
            <a:lvl9pPr marL="1420635" indent="0">
              <a:buNone/>
              <a:defRPr sz="62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AC177D-B168-3AD0-9277-6AE62594E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068B9A-EA61-EA5E-F632-6E95B500F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4" y="1676883"/>
            <a:ext cx="2908119" cy="821814"/>
          </a:xfrm>
        </p:spPr>
        <p:txBody>
          <a:bodyPr anchor="b"/>
          <a:lstStyle>
            <a:lvl1pPr marL="0" indent="0">
              <a:buNone/>
              <a:defRPr sz="932" b="1"/>
            </a:lvl1pPr>
            <a:lvl2pPr marL="177579" indent="0">
              <a:buNone/>
              <a:defRPr sz="777" b="1"/>
            </a:lvl2pPr>
            <a:lvl3pPr marL="355159" indent="0">
              <a:buNone/>
              <a:defRPr sz="699" b="1"/>
            </a:lvl3pPr>
            <a:lvl4pPr marL="532738" indent="0">
              <a:buNone/>
              <a:defRPr sz="621" b="1"/>
            </a:lvl4pPr>
            <a:lvl5pPr marL="710317" indent="0">
              <a:buNone/>
              <a:defRPr sz="621" b="1"/>
            </a:lvl5pPr>
            <a:lvl6pPr marL="887897" indent="0">
              <a:buNone/>
              <a:defRPr sz="621" b="1"/>
            </a:lvl6pPr>
            <a:lvl7pPr marL="1065476" indent="0">
              <a:buNone/>
              <a:defRPr sz="621" b="1"/>
            </a:lvl7pPr>
            <a:lvl8pPr marL="1243055" indent="0">
              <a:buNone/>
              <a:defRPr sz="621" b="1"/>
            </a:lvl8pPr>
            <a:lvl9pPr marL="1420635" indent="0">
              <a:buNone/>
              <a:defRPr sz="62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373AC0-CC69-8D73-59FC-5BD2598F3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4" y="2498697"/>
            <a:ext cx="2908119" cy="367520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BAF5B9-5F75-B76C-145B-E941834B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5FD9A9-A418-112F-15D9-6FC87469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0BE1ED-FD3D-E620-3E8B-FEFF2B8E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1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E9254-E1FB-56F3-6646-FF53E459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31B1DF-3DD5-1285-B4FC-A743401F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D2CFD-26E3-6C24-E654-96CA072C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94B287-8498-CB2A-3CD3-7AE8859B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54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4D5A92-E71B-227D-BD6F-2D598909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FC40AB-B28F-29F0-5D61-B58A74DF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166E3D-37C2-04FC-52C7-5209B05F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62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8412C-740F-1069-9E9F-F056640D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9" y="456036"/>
            <a:ext cx="2206251" cy="1596126"/>
          </a:xfrm>
        </p:spPr>
        <p:txBody>
          <a:bodyPr anchor="b"/>
          <a:lstStyle>
            <a:lvl1pPr>
              <a:defRPr sz="124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8CFB82-0084-2F31-A65A-2A94E3C7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984911"/>
            <a:ext cx="3463023" cy="4861216"/>
          </a:xfrm>
        </p:spPr>
        <p:txBody>
          <a:bodyPr/>
          <a:lstStyle>
            <a:lvl1pPr>
              <a:defRPr sz="1243"/>
            </a:lvl1pPr>
            <a:lvl2pPr>
              <a:defRPr sz="1088"/>
            </a:lvl2pPr>
            <a:lvl3pPr>
              <a:defRPr sz="932"/>
            </a:lvl3pPr>
            <a:lvl4pPr>
              <a:defRPr sz="777"/>
            </a:lvl4pPr>
            <a:lvl5pPr>
              <a:defRPr sz="777"/>
            </a:lvl5pPr>
            <a:lvl6pPr>
              <a:defRPr sz="777"/>
            </a:lvl6pPr>
            <a:lvl7pPr>
              <a:defRPr sz="777"/>
            </a:lvl7pPr>
            <a:lvl8pPr>
              <a:defRPr sz="777"/>
            </a:lvl8pPr>
            <a:lvl9pPr>
              <a:defRPr sz="77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3E663E-6312-7015-CB77-0A3A426E0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9" y="2052162"/>
            <a:ext cx="2206251" cy="3801883"/>
          </a:xfrm>
        </p:spPr>
        <p:txBody>
          <a:bodyPr/>
          <a:lstStyle>
            <a:lvl1pPr marL="0" indent="0">
              <a:buNone/>
              <a:defRPr sz="621"/>
            </a:lvl1pPr>
            <a:lvl2pPr marL="177579" indent="0">
              <a:buNone/>
              <a:defRPr sz="544"/>
            </a:lvl2pPr>
            <a:lvl3pPr marL="355159" indent="0">
              <a:buNone/>
              <a:defRPr sz="466"/>
            </a:lvl3pPr>
            <a:lvl4pPr marL="532738" indent="0">
              <a:buNone/>
              <a:defRPr sz="389"/>
            </a:lvl4pPr>
            <a:lvl5pPr marL="710317" indent="0">
              <a:buNone/>
              <a:defRPr sz="389"/>
            </a:lvl5pPr>
            <a:lvl6pPr marL="887897" indent="0">
              <a:buNone/>
              <a:defRPr sz="389"/>
            </a:lvl6pPr>
            <a:lvl7pPr marL="1065476" indent="0">
              <a:buNone/>
              <a:defRPr sz="389"/>
            </a:lvl7pPr>
            <a:lvl8pPr marL="1243055" indent="0">
              <a:buNone/>
              <a:defRPr sz="389"/>
            </a:lvl8pPr>
            <a:lvl9pPr marL="1420635" indent="0">
              <a:buNone/>
              <a:defRPr sz="3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1F4D31-A50C-BD6C-BDD0-59A717B5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B83A31-ED8F-3E9B-F29D-3852E34D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1E4EAA-E156-A9C2-6BDE-5F5B2FA3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80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D0790-4D1A-24EF-B6D6-9539708A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9" y="456036"/>
            <a:ext cx="2206251" cy="1596126"/>
          </a:xfrm>
        </p:spPr>
        <p:txBody>
          <a:bodyPr anchor="b"/>
          <a:lstStyle>
            <a:lvl1pPr>
              <a:defRPr sz="124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6C8551-7044-C648-E218-5180865A6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984911"/>
            <a:ext cx="3463023" cy="4861216"/>
          </a:xfrm>
        </p:spPr>
        <p:txBody>
          <a:bodyPr/>
          <a:lstStyle>
            <a:lvl1pPr marL="0" indent="0">
              <a:buNone/>
              <a:defRPr sz="1243"/>
            </a:lvl1pPr>
            <a:lvl2pPr marL="177579" indent="0">
              <a:buNone/>
              <a:defRPr sz="1088"/>
            </a:lvl2pPr>
            <a:lvl3pPr marL="355159" indent="0">
              <a:buNone/>
              <a:defRPr sz="932"/>
            </a:lvl3pPr>
            <a:lvl4pPr marL="532738" indent="0">
              <a:buNone/>
              <a:defRPr sz="777"/>
            </a:lvl4pPr>
            <a:lvl5pPr marL="710317" indent="0">
              <a:buNone/>
              <a:defRPr sz="777"/>
            </a:lvl5pPr>
            <a:lvl6pPr marL="887897" indent="0">
              <a:buNone/>
              <a:defRPr sz="777"/>
            </a:lvl6pPr>
            <a:lvl7pPr marL="1065476" indent="0">
              <a:buNone/>
              <a:defRPr sz="777"/>
            </a:lvl7pPr>
            <a:lvl8pPr marL="1243055" indent="0">
              <a:buNone/>
              <a:defRPr sz="777"/>
            </a:lvl8pPr>
            <a:lvl9pPr marL="1420635" indent="0">
              <a:buNone/>
              <a:defRPr sz="777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B3B560-5041-2D3D-A1B7-76D05F1BC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9" y="2052162"/>
            <a:ext cx="2206251" cy="3801883"/>
          </a:xfrm>
        </p:spPr>
        <p:txBody>
          <a:bodyPr/>
          <a:lstStyle>
            <a:lvl1pPr marL="0" indent="0">
              <a:buNone/>
              <a:defRPr sz="621"/>
            </a:lvl1pPr>
            <a:lvl2pPr marL="177579" indent="0">
              <a:buNone/>
              <a:defRPr sz="544"/>
            </a:lvl2pPr>
            <a:lvl3pPr marL="355159" indent="0">
              <a:buNone/>
              <a:defRPr sz="466"/>
            </a:lvl3pPr>
            <a:lvl4pPr marL="532738" indent="0">
              <a:buNone/>
              <a:defRPr sz="389"/>
            </a:lvl4pPr>
            <a:lvl5pPr marL="710317" indent="0">
              <a:buNone/>
              <a:defRPr sz="389"/>
            </a:lvl5pPr>
            <a:lvl6pPr marL="887897" indent="0">
              <a:buNone/>
              <a:defRPr sz="389"/>
            </a:lvl6pPr>
            <a:lvl7pPr marL="1065476" indent="0">
              <a:buNone/>
              <a:defRPr sz="389"/>
            </a:lvl7pPr>
            <a:lvl8pPr marL="1243055" indent="0">
              <a:buNone/>
              <a:defRPr sz="389"/>
            </a:lvl8pPr>
            <a:lvl9pPr marL="1420635" indent="0">
              <a:buNone/>
              <a:defRPr sz="3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03E493-DCC3-2E4B-0F56-1526C649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CBA23D-009D-BC55-E6E6-7343983F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A78505-13EC-A1C6-60B2-1826D93D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78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884888-9457-F08E-A52A-712024F3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8" y="364196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0E656A-3650-8EC2-4E6B-F16E8882B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8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64F76C-8226-E654-9631-C9E683741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8" y="6340166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410D-9725-478A-A47F-3B4DC4F15204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B78C45-097B-5768-8765-DAB32104A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9" y="6340166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3214B1-469F-16F0-4D95-4C837ED84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6340166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A660-2C8B-4ED5-845E-D01A68E83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245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5159" rtl="0" eaLnBrk="1" latinLnBrk="0" hangingPunct="1">
        <a:lnSpc>
          <a:spcPct val="90000"/>
        </a:lnSpc>
        <a:spcBef>
          <a:spcPct val="0"/>
        </a:spcBef>
        <a:buNone/>
        <a:defRPr sz="1709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8790" indent="-88790" algn="l" defTabSz="355159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088" kern="1200">
          <a:solidFill>
            <a:schemeClr val="tx1"/>
          </a:solidFill>
          <a:latin typeface="+mn-lt"/>
          <a:ea typeface="+mn-ea"/>
          <a:cs typeface="+mn-cs"/>
        </a:defRPr>
      </a:lvl1pPr>
      <a:lvl2pPr marL="266369" indent="-88790" algn="l" defTabSz="355159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sz="932" kern="1200">
          <a:solidFill>
            <a:schemeClr val="tx1"/>
          </a:solidFill>
          <a:latin typeface="+mn-lt"/>
          <a:ea typeface="+mn-ea"/>
          <a:cs typeface="+mn-cs"/>
        </a:defRPr>
      </a:lvl2pPr>
      <a:lvl3pPr marL="443949" indent="-88790" algn="l" defTabSz="355159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sz="777" kern="1200">
          <a:solidFill>
            <a:schemeClr val="tx1"/>
          </a:solidFill>
          <a:latin typeface="+mn-lt"/>
          <a:ea typeface="+mn-ea"/>
          <a:cs typeface="+mn-cs"/>
        </a:defRPr>
      </a:lvl3pPr>
      <a:lvl4pPr marL="621528" indent="-88790" algn="l" defTabSz="355159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sz="699" kern="1200">
          <a:solidFill>
            <a:schemeClr val="tx1"/>
          </a:solidFill>
          <a:latin typeface="+mn-lt"/>
          <a:ea typeface="+mn-ea"/>
          <a:cs typeface="+mn-cs"/>
        </a:defRPr>
      </a:lvl4pPr>
      <a:lvl5pPr marL="799107" indent="-88790" algn="l" defTabSz="355159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sz="699" kern="1200">
          <a:solidFill>
            <a:schemeClr val="tx1"/>
          </a:solidFill>
          <a:latin typeface="+mn-lt"/>
          <a:ea typeface="+mn-ea"/>
          <a:cs typeface="+mn-cs"/>
        </a:defRPr>
      </a:lvl5pPr>
      <a:lvl6pPr marL="976687" indent="-88790" algn="l" defTabSz="355159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sz="699" kern="1200">
          <a:solidFill>
            <a:schemeClr val="tx1"/>
          </a:solidFill>
          <a:latin typeface="+mn-lt"/>
          <a:ea typeface="+mn-ea"/>
          <a:cs typeface="+mn-cs"/>
        </a:defRPr>
      </a:lvl6pPr>
      <a:lvl7pPr marL="1154266" indent="-88790" algn="l" defTabSz="355159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sz="699" kern="1200">
          <a:solidFill>
            <a:schemeClr val="tx1"/>
          </a:solidFill>
          <a:latin typeface="+mn-lt"/>
          <a:ea typeface="+mn-ea"/>
          <a:cs typeface="+mn-cs"/>
        </a:defRPr>
      </a:lvl7pPr>
      <a:lvl8pPr marL="1331845" indent="-88790" algn="l" defTabSz="355159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sz="699" kern="1200">
          <a:solidFill>
            <a:schemeClr val="tx1"/>
          </a:solidFill>
          <a:latin typeface="+mn-lt"/>
          <a:ea typeface="+mn-ea"/>
          <a:cs typeface="+mn-cs"/>
        </a:defRPr>
      </a:lvl8pPr>
      <a:lvl9pPr marL="1509425" indent="-88790" algn="l" defTabSz="355159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sz="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55159" rtl="0" eaLnBrk="1" latinLnBrk="0" hangingPunct="1">
        <a:defRPr sz="699" kern="1200">
          <a:solidFill>
            <a:schemeClr val="tx1"/>
          </a:solidFill>
          <a:latin typeface="+mn-lt"/>
          <a:ea typeface="+mn-ea"/>
          <a:cs typeface="+mn-cs"/>
        </a:defRPr>
      </a:lvl1pPr>
      <a:lvl2pPr marL="177579" algn="l" defTabSz="355159" rtl="0" eaLnBrk="1" latinLnBrk="0" hangingPunct="1">
        <a:defRPr sz="699" kern="1200">
          <a:solidFill>
            <a:schemeClr val="tx1"/>
          </a:solidFill>
          <a:latin typeface="+mn-lt"/>
          <a:ea typeface="+mn-ea"/>
          <a:cs typeface="+mn-cs"/>
        </a:defRPr>
      </a:lvl2pPr>
      <a:lvl3pPr marL="355159" algn="l" defTabSz="355159" rtl="0" eaLnBrk="1" latinLnBrk="0" hangingPunct="1">
        <a:defRPr sz="699" kern="1200">
          <a:solidFill>
            <a:schemeClr val="tx1"/>
          </a:solidFill>
          <a:latin typeface="+mn-lt"/>
          <a:ea typeface="+mn-ea"/>
          <a:cs typeface="+mn-cs"/>
        </a:defRPr>
      </a:lvl3pPr>
      <a:lvl4pPr marL="532738" algn="l" defTabSz="355159" rtl="0" eaLnBrk="1" latinLnBrk="0" hangingPunct="1">
        <a:defRPr sz="699" kern="1200">
          <a:solidFill>
            <a:schemeClr val="tx1"/>
          </a:solidFill>
          <a:latin typeface="+mn-lt"/>
          <a:ea typeface="+mn-ea"/>
          <a:cs typeface="+mn-cs"/>
        </a:defRPr>
      </a:lvl4pPr>
      <a:lvl5pPr marL="710317" algn="l" defTabSz="355159" rtl="0" eaLnBrk="1" latinLnBrk="0" hangingPunct="1">
        <a:defRPr sz="699" kern="1200">
          <a:solidFill>
            <a:schemeClr val="tx1"/>
          </a:solidFill>
          <a:latin typeface="+mn-lt"/>
          <a:ea typeface="+mn-ea"/>
          <a:cs typeface="+mn-cs"/>
        </a:defRPr>
      </a:lvl5pPr>
      <a:lvl6pPr marL="887897" algn="l" defTabSz="355159" rtl="0" eaLnBrk="1" latinLnBrk="0" hangingPunct="1">
        <a:defRPr sz="699" kern="1200">
          <a:solidFill>
            <a:schemeClr val="tx1"/>
          </a:solidFill>
          <a:latin typeface="+mn-lt"/>
          <a:ea typeface="+mn-ea"/>
          <a:cs typeface="+mn-cs"/>
        </a:defRPr>
      </a:lvl6pPr>
      <a:lvl7pPr marL="1065476" algn="l" defTabSz="355159" rtl="0" eaLnBrk="1" latinLnBrk="0" hangingPunct="1">
        <a:defRPr sz="699" kern="1200">
          <a:solidFill>
            <a:schemeClr val="tx1"/>
          </a:solidFill>
          <a:latin typeface="+mn-lt"/>
          <a:ea typeface="+mn-ea"/>
          <a:cs typeface="+mn-cs"/>
        </a:defRPr>
      </a:lvl7pPr>
      <a:lvl8pPr marL="1243055" algn="l" defTabSz="355159" rtl="0" eaLnBrk="1" latinLnBrk="0" hangingPunct="1">
        <a:defRPr sz="699" kern="1200">
          <a:solidFill>
            <a:schemeClr val="tx1"/>
          </a:solidFill>
          <a:latin typeface="+mn-lt"/>
          <a:ea typeface="+mn-ea"/>
          <a:cs typeface="+mn-cs"/>
        </a:defRPr>
      </a:lvl8pPr>
      <a:lvl9pPr marL="1420635" algn="l" defTabSz="355159" rtl="0" eaLnBrk="1" latinLnBrk="0" hangingPunct="1">
        <a:defRPr sz="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atlantes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4582F-F2DC-FDD8-A00B-4068B94C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1" y="1714500"/>
            <a:ext cx="3314700" cy="196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  <a:latin typeface="+mj-lt"/>
              </a:rPr>
              <a:t>un enjeu essentiel des élus de </a:t>
            </a:r>
          </a:p>
          <a:p>
            <a:pPr marL="0" indent="0">
              <a:buNone/>
            </a:pPr>
            <a:r>
              <a:rPr lang="fr-FR" sz="4400" dirty="0">
                <a:solidFill>
                  <a:schemeClr val="accent2"/>
                </a:solidFill>
                <a:latin typeface="+mj-lt"/>
              </a:rPr>
              <a:t>#CSE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A84C3FC-5E8E-C737-6335-38DA5B7E0B89}"/>
              </a:ext>
            </a:extLst>
          </p:cNvPr>
          <p:cNvSpPr/>
          <p:nvPr/>
        </p:nvSpPr>
        <p:spPr>
          <a:xfrm>
            <a:off x="171450" y="200025"/>
            <a:ext cx="3467100" cy="10875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+mj-lt"/>
              </a:rPr>
              <a:t>se former</a:t>
            </a:r>
          </a:p>
        </p:txBody>
      </p:sp>
      <p:sp>
        <p:nvSpPr>
          <p:cNvPr id="5" name="Flèche : angle droit 4">
            <a:extLst>
              <a:ext uri="{FF2B5EF4-FFF2-40B4-BE49-F238E27FC236}">
                <a16:creationId xmlns:a16="http://schemas.microsoft.com/office/drawing/2014/main" id="{8A491ADA-8786-E629-20AA-C99B620E9800}"/>
              </a:ext>
            </a:extLst>
          </p:cNvPr>
          <p:cNvSpPr/>
          <p:nvPr/>
        </p:nvSpPr>
        <p:spPr>
          <a:xfrm rot="5400000">
            <a:off x="1476375" y="1209675"/>
            <a:ext cx="1264280" cy="1087553"/>
          </a:xfrm>
          <a:prstGeom prst="bentUpArrow">
            <a:avLst>
              <a:gd name="adj1" fmla="val 15366"/>
              <a:gd name="adj2" fmla="val 23248"/>
              <a:gd name="adj3" fmla="val 311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CABBD0-8E2C-8612-23D6-DED5B2128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4" y="4454947"/>
            <a:ext cx="2271952" cy="22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6464BBC-F881-36A7-B7CF-B7F91B5CE7F8}"/>
              </a:ext>
            </a:extLst>
          </p:cNvPr>
          <p:cNvSpPr txBox="1"/>
          <p:nvPr/>
        </p:nvSpPr>
        <p:spPr>
          <a:xfrm>
            <a:off x="1628775" y="1678535"/>
            <a:ext cx="4620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42021"/>
                </a:solidFill>
                <a:latin typeface="+mj-lt"/>
              </a:rPr>
              <a:t>a</a:t>
            </a:r>
            <a:r>
              <a:rPr lang="fr-FR" sz="2800" i="0" dirty="0">
                <a:solidFill>
                  <a:srgbClr val="242021"/>
                </a:solidFill>
                <a:effectLst/>
                <a:latin typeface="+mj-lt"/>
              </a:rPr>
              <a:t>daptée</a:t>
            </a:r>
            <a:endParaRPr lang="fr-FR" sz="2800" dirty="0">
              <a:latin typeface="+mj-lt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2D8D45D-1D46-8A19-5170-C921047C3002}"/>
              </a:ext>
            </a:extLst>
          </p:cNvPr>
          <p:cNvSpPr/>
          <p:nvPr/>
        </p:nvSpPr>
        <p:spPr>
          <a:xfrm>
            <a:off x="171449" y="200025"/>
            <a:ext cx="5963759" cy="10875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+mj-lt"/>
              </a:rPr>
              <a:t>une offre de formation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FE4302-BCF9-2BF2-7B40-0B5F9D30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4" y="4454947"/>
            <a:ext cx="2271952" cy="227195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66D1F86-FCE2-ADE5-2487-9D0611257567}"/>
              </a:ext>
            </a:extLst>
          </p:cNvPr>
          <p:cNvSpPr txBox="1"/>
          <p:nvPr/>
        </p:nvSpPr>
        <p:spPr>
          <a:xfrm>
            <a:off x="995602" y="3397339"/>
            <a:ext cx="46207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0" dirty="0">
                <a:solidFill>
                  <a:srgbClr val="242021"/>
                </a:solidFill>
                <a:effectLst/>
                <a:latin typeface="+mj-lt"/>
              </a:rPr>
              <a:t>en phase avec les nouveaux enjeux du dialogue social</a:t>
            </a:r>
            <a:r>
              <a:rPr lang="fr-FR" sz="2800" dirty="0">
                <a:latin typeface="+mj-lt"/>
              </a:rPr>
              <a:t> </a:t>
            </a:r>
          </a:p>
        </p:txBody>
      </p:sp>
      <p:pic>
        <p:nvPicPr>
          <p:cNvPr id="13" name="Graphique 12" descr="Ajouter avec un remplissage uni">
            <a:extLst>
              <a:ext uri="{FF2B5EF4-FFF2-40B4-BE49-F238E27FC236}">
                <a16:creationId xmlns:a16="http://schemas.microsoft.com/office/drawing/2014/main" id="{27783B91-CD6A-AA79-E26E-6F2002CF7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049" y="1678535"/>
            <a:ext cx="658019" cy="658019"/>
          </a:xfrm>
          <a:prstGeom prst="rect">
            <a:avLst/>
          </a:prstGeom>
        </p:spPr>
      </p:pic>
      <p:pic>
        <p:nvPicPr>
          <p:cNvPr id="14" name="Graphique 13" descr="Ajouter avec un remplissage uni">
            <a:extLst>
              <a:ext uri="{FF2B5EF4-FFF2-40B4-BE49-F238E27FC236}">
                <a16:creationId xmlns:a16="http://schemas.microsoft.com/office/drawing/2014/main" id="{EBCEF2DD-233C-E121-A198-8B0891359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8687" y="2518887"/>
            <a:ext cx="658019" cy="6580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CAD3377-EB9B-C859-5459-63418245C7A9}"/>
              </a:ext>
            </a:extLst>
          </p:cNvPr>
          <p:cNvSpPr txBox="1"/>
          <p:nvPr/>
        </p:nvSpPr>
        <p:spPr>
          <a:xfrm>
            <a:off x="2219805" y="2577688"/>
            <a:ext cx="4620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0" dirty="0">
                <a:solidFill>
                  <a:srgbClr val="242021"/>
                </a:solidFill>
                <a:effectLst/>
                <a:latin typeface="+mj-lt"/>
              </a:rPr>
              <a:t>large</a:t>
            </a:r>
            <a:endParaRPr lang="fr-FR" sz="2800" dirty="0"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415DA6-31F6-1493-37E4-72B2C7F4BDC6}"/>
              </a:ext>
            </a:extLst>
          </p:cNvPr>
          <p:cNvSpPr txBox="1"/>
          <p:nvPr/>
        </p:nvSpPr>
        <p:spPr>
          <a:xfrm>
            <a:off x="256984" y="3520449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chemeClr val="accent3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87311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3F4F36-5EB3-1032-EBC1-3C44B392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86" y="2027015"/>
            <a:ext cx="2953850" cy="724412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652F7C7-9C21-96EA-955E-83EE0EB5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" y="2027015"/>
            <a:ext cx="3058885" cy="83099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71FF645-B638-B67D-B2DE-7D51205D9081}"/>
              </a:ext>
            </a:extLst>
          </p:cNvPr>
          <p:cNvSpPr/>
          <p:nvPr/>
        </p:nvSpPr>
        <p:spPr>
          <a:xfrm>
            <a:off x="1962944" y="142875"/>
            <a:ext cx="2991164" cy="10875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+mj-lt"/>
              </a:rPr>
              <a:t>formation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81BFD6C-98F6-9300-B53F-8AD4AA052575}"/>
              </a:ext>
            </a:extLst>
          </p:cNvPr>
          <p:cNvSpPr txBox="1">
            <a:spLocks/>
          </p:cNvSpPr>
          <p:nvPr/>
        </p:nvSpPr>
        <p:spPr>
          <a:xfrm>
            <a:off x="67469" y="399995"/>
            <a:ext cx="1904206" cy="57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55159" rtl="0" eaLnBrk="1" latinLnBrk="0" hangingPunct="1">
              <a:lnSpc>
                <a:spcPct val="90000"/>
              </a:lnSpc>
              <a:spcBef>
                <a:spcPts val="389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579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7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159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2738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17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87897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5476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055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0635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accent2"/>
                </a:solidFill>
                <a:latin typeface="+mj-lt"/>
              </a:rPr>
              <a:t>pour la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255B463-BD26-3C59-24F2-6AA7737DD8F0}"/>
              </a:ext>
            </a:extLst>
          </p:cNvPr>
          <p:cNvSpPr txBox="1">
            <a:spLocks/>
          </p:cNvSpPr>
          <p:nvPr/>
        </p:nvSpPr>
        <p:spPr>
          <a:xfrm>
            <a:off x="2334419" y="3957591"/>
            <a:ext cx="1904206" cy="57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55159" rtl="0" eaLnBrk="1" latinLnBrk="0" hangingPunct="1">
              <a:lnSpc>
                <a:spcPct val="90000"/>
              </a:lnSpc>
              <a:spcBef>
                <a:spcPts val="389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579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7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159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2738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17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87897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5476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055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0635" indent="0" algn="ctr" defTabSz="355159" rtl="0" eaLnBrk="1" latinLnBrk="0" hangingPunct="1">
              <a:lnSpc>
                <a:spcPct val="90000"/>
              </a:lnSpc>
              <a:spcBef>
                <a:spcPts val="194"/>
              </a:spcBef>
              <a:buFont typeface="Arial" panose="020B0604020202020204" pitchFamily="34" charset="0"/>
              <a:buNone/>
              <a:defRPr sz="6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bg1"/>
                </a:solidFill>
                <a:latin typeface="+mj-lt"/>
              </a:rPr>
              <a:t>créent</a:t>
            </a:r>
          </a:p>
        </p:txBody>
      </p:sp>
      <p:pic>
        <p:nvPicPr>
          <p:cNvPr id="14" name="Image 13" descr="Une image contenant logo&#10;&#10;Description générée automatiquement">
            <a:extLst>
              <a:ext uri="{FF2B5EF4-FFF2-40B4-BE49-F238E27FC236}">
                <a16:creationId xmlns:a16="http://schemas.microsoft.com/office/drawing/2014/main" id="{CEAD22A4-324C-9CA5-5524-C48580F47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901"/>
            <a:ext cx="6787021" cy="22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9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4A1A91-4C65-3195-27AF-CD1C1A0B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8885" cy="83099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AF8B38F-912A-93ED-0603-A6167F82F063}"/>
              </a:ext>
            </a:extLst>
          </p:cNvPr>
          <p:cNvSpPr txBox="1"/>
          <p:nvPr/>
        </p:nvSpPr>
        <p:spPr>
          <a:xfrm>
            <a:off x="114300" y="971550"/>
            <a:ext cx="56959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0" dirty="0">
                <a:solidFill>
                  <a:srgbClr val="004071"/>
                </a:solidFill>
                <a:effectLst/>
                <a:latin typeface="+mj-lt"/>
              </a:rPr>
              <a:t>poursuit son engagement auprès des </a:t>
            </a:r>
            <a:r>
              <a:rPr lang="fr-FR" sz="3600" i="0" dirty="0">
                <a:solidFill>
                  <a:srgbClr val="004071"/>
                </a:solidFill>
                <a:effectLst/>
                <a:latin typeface="+mj-lt"/>
              </a:rPr>
              <a:t>salariés</a:t>
            </a:r>
            <a:r>
              <a:rPr lang="fr-FR" sz="2400" i="0" dirty="0">
                <a:solidFill>
                  <a:srgbClr val="004071"/>
                </a:solidFill>
                <a:effectLst/>
                <a:latin typeface="+mj-lt"/>
              </a:rPr>
              <a:t> de droit privé et des </a:t>
            </a:r>
            <a:r>
              <a:rPr lang="fr-FR" sz="3600" i="0" dirty="0">
                <a:solidFill>
                  <a:srgbClr val="004071"/>
                </a:solidFill>
                <a:effectLst/>
                <a:latin typeface="+mj-lt"/>
              </a:rPr>
              <a:t>agents de la fonction publique</a:t>
            </a:r>
            <a:r>
              <a:rPr lang="fr-FR" sz="2400" i="0" dirty="0">
                <a:solidFill>
                  <a:srgbClr val="004071"/>
                </a:solidFill>
                <a:effectLst/>
                <a:latin typeface="+mj-lt"/>
              </a:rPr>
              <a:t>, de leurs représentants du personnel et organisations syndicales dans le cadre de ses </a:t>
            </a:r>
            <a:r>
              <a:rPr lang="fr-FR" sz="3600" i="0" dirty="0">
                <a:solidFill>
                  <a:schemeClr val="accent2"/>
                </a:solidFill>
                <a:effectLst/>
                <a:latin typeface="+mj-lt"/>
              </a:rPr>
              <a:t>prestations</a:t>
            </a:r>
            <a:r>
              <a:rPr lang="fr-FR" sz="2400" dirty="0">
                <a:latin typeface="+mj-lt"/>
              </a:rPr>
              <a:t>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4E9F784-D7C3-BDCA-3CAF-64E82500449B}"/>
              </a:ext>
            </a:extLst>
          </p:cNvPr>
          <p:cNvSpPr/>
          <p:nvPr/>
        </p:nvSpPr>
        <p:spPr>
          <a:xfrm>
            <a:off x="3640139" y="5412979"/>
            <a:ext cx="2828925" cy="628650"/>
          </a:xfrm>
          <a:prstGeom prst="roundRect">
            <a:avLst>
              <a:gd name="adj" fmla="val 4242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+mj-lt"/>
              </a:rPr>
              <a:t>d’assistance juridique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36B1A90-DDAC-D564-74D3-D34DC59A208E}"/>
              </a:ext>
            </a:extLst>
          </p:cNvPr>
          <p:cNvSpPr/>
          <p:nvPr/>
        </p:nvSpPr>
        <p:spPr>
          <a:xfrm>
            <a:off x="1829593" y="5997841"/>
            <a:ext cx="1590676" cy="628650"/>
          </a:xfrm>
          <a:prstGeom prst="roundRect">
            <a:avLst>
              <a:gd name="adj" fmla="val 4242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+mj-lt"/>
              </a:rPr>
              <a:t>de conseil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7C3E856-F825-7B57-FBC4-D2D8E1A882EC}"/>
              </a:ext>
            </a:extLst>
          </p:cNvPr>
          <p:cNvSpPr/>
          <p:nvPr/>
        </p:nvSpPr>
        <p:spPr>
          <a:xfrm>
            <a:off x="266699" y="5029200"/>
            <a:ext cx="2009775" cy="628650"/>
          </a:xfrm>
          <a:prstGeom prst="roundRect">
            <a:avLst>
              <a:gd name="adj" fmla="val 4242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+mj-lt"/>
              </a:rPr>
              <a:t>de contentieux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928B4F2-672D-2B4E-4C11-7F9D585D9E7A}"/>
              </a:ext>
            </a:extLst>
          </p:cNvPr>
          <p:cNvCxnSpPr/>
          <p:nvPr/>
        </p:nvCxnSpPr>
        <p:spPr>
          <a:xfrm flipH="1">
            <a:off x="2086768" y="4323338"/>
            <a:ext cx="1076325" cy="705862"/>
          </a:xfrm>
          <a:prstGeom prst="straightConnector1">
            <a:avLst/>
          </a:prstGeom>
          <a:ln w="57150">
            <a:solidFill>
              <a:schemeClr val="accent5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E25F2FB-25B6-B279-A33E-26AC82754F5A}"/>
              </a:ext>
            </a:extLst>
          </p:cNvPr>
          <p:cNvCxnSpPr>
            <a:cxnSpLocks/>
          </p:cNvCxnSpPr>
          <p:nvPr/>
        </p:nvCxnSpPr>
        <p:spPr>
          <a:xfrm flipH="1">
            <a:off x="2784077" y="4323338"/>
            <a:ext cx="1015208" cy="1606816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C367D4A-9894-A075-3862-9F31F456B49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435477" y="4220330"/>
            <a:ext cx="619125" cy="1192649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3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EC51C23-48A3-2006-6D5B-3A455C9D8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942" y="1918866"/>
            <a:ext cx="3881858" cy="93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  <a:latin typeface="+mj-lt"/>
              </a:rPr>
              <a:t>les juristes et avocats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D1EB4FB-EF45-53D6-C389-19C6465050F2}"/>
              </a:ext>
            </a:extLst>
          </p:cNvPr>
          <p:cNvSpPr/>
          <p:nvPr/>
        </p:nvSpPr>
        <p:spPr>
          <a:xfrm>
            <a:off x="171450" y="200025"/>
            <a:ext cx="3695700" cy="10875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+mj-lt"/>
              </a:rPr>
              <a:t>votre réflexe</a:t>
            </a:r>
          </a:p>
        </p:txBody>
      </p:sp>
      <p:sp>
        <p:nvSpPr>
          <p:cNvPr id="6" name="Flèche : angle droit 5">
            <a:extLst>
              <a:ext uri="{FF2B5EF4-FFF2-40B4-BE49-F238E27FC236}">
                <a16:creationId xmlns:a16="http://schemas.microsoft.com/office/drawing/2014/main" id="{4B8C29DC-1B68-BAD4-990F-656FBC481CA2}"/>
              </a:ext>
            </a:extLst>
          </p:cNvPr>
          <p:cNvSpPr/>
          <p:nvPr/>
        </p:nvSpPr>
        <p:spPr>
          <a:xfrm rot="5400000">
            <a:off x="962025" y="1375940"/>
            <a:ext cx="1264280" cy="1087553"/>
          </a:xfrm>
          <a:prstGeom prst="bentUpArrow">
            <a:avLst>
              <a:gd name="adj1" fmla="val 15366"/>
              <a:gd name="adj2" fmla="val 23248"/>
              <a:gd name="adj3" fmla="val 311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ECBADFBA-5A12-1DF9-FC3C-E4B085FC3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2474708"/>
            <a:ext cx="3058885" cy="830997"/>
          </a:xfrm>
          <a:prstGeom prst="rect">
            <a:avLst/>
          </a:prstGeom>
        </p:spPr>
      </p:pic>
      <p:pic>
        <p:nvPicPr>
          <p:cNvPr id="10" name="Image 9">
            <a:hlinkClick r:id="rId2"/>
            <a:extLst>
              <a:ext uri="{FF2B5EF4-FFF2-40B4-BE49-F238E27FC236}">
                <a16:creationId xmlns:a16="http://schemas.microsoft.com/office/drawing/2014/main" id="{1189FDC7-057F-5CC3-66A6-308B67C2C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71" y="3781653"/>
            <a:ext cx="3058885" cy="30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9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Atlantes 2023">
  <a:themeElements>
    <a:clrScheme name="CharteAtlant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071"/>
      </a:accent1>
      <a:accent2>
        <a:srgbClr val="ED1C24"/>
      </a:accent2>
      <a:accent3>
        <a:srgbClr val="FFC20D"/>
      </a:accent3>
      <a:accent4>
        <a:srgbClr val="BB37D1"/>
      </a:accent4>
      <a:accent5>
        <a:srgbClr val="A8CF38"/>
      </a:accent5>
      <a:accent6>
        <a:srgbClr val="B2322C"/>
      </a:accent6>
      <a:hlink>
        <a:srgbClr val="00579A"/>
      </a:hlink>
      <a:folHlink>
        <a:srgbClr val="BB37D1"/>
      </a:folHlink>
    </a:clrScheme>
    <a:fontScheme name="Charte Atlantes 2022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Atlantes 2023" id="{2DC3DF82-2489-4AEA-BBC2-8A2462CEFB4B}" vid="{1D42875D-5FA3-40E4-810F-E820F1601E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49E75AFF80841A4119B8537205BE9" ma:contentTypeVersion="19" ma:contentTypeDescription="Crée un document." ma:contentTypeScope="" ma:versionID="766f1baee4f5753e3e217cc9750374eb">
  <xsd:schema xmlns:xsd="http://www.w3.org/2001/XMLSchema" xmlns:xs="http://www.w3.org/2001/XMLSchema" xmlns:p="http://schemas.microsoft.com/office/2006/metadata/properties" xmlns:ns2="434f8f2a-a9a9-4f9a-ad85-cf598ce47dba" xmlns:ns3="d6c57485-de96-4da7-867e-9304f4973405" targetNamespace="http://schemas.microsoft.com/office/2006/metadata/properties" ma:root="true" ma:fieldsID="5f08fafa92b6c78197603adff0bd62c2" ns2:_="" ns3:_="">
    <xsd:import namespace="434f8f2a-a9a9-4f9a-ad85-cf598ce47dba"/>
    <xsd:import namespace="d6c57485-de96-4da7-867e-9304f49734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ie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f8f2a-a9a9-4f9a-ad85-cf598ce47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ien" ma:index="20" nillable="true" ma:displayName="Lien" ma:format="Hyperlink" ma:internalName="Lie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Flow_SignoffStatus" ma:index="22" nillable="true" ma:displayName="État de validation" ma:internalName="_x00c9_tat_x0020_de_x0020_validation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692f5cba-d2bd-45f0-bca0-34a7d57c3e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57485-de96-4da7-867e-9304f49734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e4e7024-2014-426e-8f57-05b6d75a4fd1}" ma:internalName="TaxCatchAll" ma:showField="CatchAllData" ma:web="d6c57485-de96-4da7-867e-9304f49734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c57485-de96-4da7-867e-9304f4973405" xsi:nil="true"/>
    <Lien xmlns="434f8f2a-a9a9-4f9a-ad85-cf598ce47dba">
      <Url xsi:nil="true"/>
      <Description xsi:nil="true"/>
    </Lien>
    <lcf76f155ced4ddcb4097134ff3c332f xmlns="434f8f2a-a9a9-4f9a-ad85-cf598ce47dba">
      <Terms xmlns="http://schemas.microsoft.com/office/infopath/2007/PartnerControls"/>
    </lcf76f155ced4ddcb4097134ff3c332f>
    <_Flow_SignoffStatus xmlns="434f8f2a-a9a9-4f9a-ad85-cf598ce47dba" xsi:nil="true"/>
    <SharedWithUsers xmlns="d6c57485-de96-4da7-867e-9304f4973405">
      <UserInfo>
        <DisplayName>CHAZE Laurence</DisplayName>
        <AccountId>64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A8C61B-0AB8-437A-9ED3-AF046FAA1A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F8043-CCA8-48A1-9E72-C7426219D92E}">
  <ds:schemaRefs>
    <ds:schemaRef ds:uri="434f8f2a-a9a9-4f9a-ad85-cf598ce47dba"/>
    <ds:schemaRef ds:uri="d6c57485-de96-4da7-867e-9304f49734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64BB13-2ED6-4DB4-94C7-A4FE9F49177C}">
  <ds:schemaRefs>
    <ds:schemaRef ds:uri="http://schemas.microsoft.com/office/2006/documentManagement/types"/>
    <ds:schemaRef ds:uri="http://purl.org/dc/terms/"/>
    <ds:schemaRef ds:uri="d6c57485-de96-4da7-867e-9304f4973405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434f8f2a-a9a9-4f9a-ad85-cf598ce47dba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Atlantes 2023</Template>
  <TotalTime>235</TotalTime>
  <Words>73</Words>
  <Application>Microsoft Office PowerPoint</Application>
  <PresentationFormat>Personnalisé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Lato</vt:lpstr>
      <vt:lpstr>Lato Light</vt:lpstr>
      <vt:lpstr>Thème Atlantes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recrutement</dc:title>
  <dc:creator>RUTY Melanie</dc:creator>
  <cp:lastModifiedBy>RUTY Melanie</cp:lastModifiedBy>
  <cp:revision>2</cp:revision>
  <dcterms:created xsi:type="dcterms:W3CDTF">2022-11-04T15:07:02Z</dcterms:created>
  <dcterms:modified xsi:type="dcterms:W3CDTF">2023-03-17T17:14:44Z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0x010100E0249E75AFF80841A4119B8537205BE9</vt:lpwstr>
  </property>
  <property fmtid="{D5CDD505-2E9C-101B-9397-08002B2CF9AE}" pid="3" name="MediaServiceImageTags">
    <vt:lpwstr/>
  </property>
</Properties>
</file>